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E70C34-69DF-B3AE-93E9-56391B95D5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AD4BA11-AAD4-3E05-31DA-7DA1FE37E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C709F2-D2C3-73AE-E4A0-F6B03DB77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8482-680C-498A-A163-114EACE392E2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0ADD66-41C9-8D6A-5DAC-8C9BB0F5E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0067C3-2B83-7A57-13E4-25B8A5E6F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DDD54-2894-424B-A071-1949427CF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8984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F6E738-E12F-8FFB-70FF-F32921E6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F48D58-7FD5-817C-A452-A7C534093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23C7E8-90B1-1323-274C-CAF9A5428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8482-680C-498A-A163-114EACE392E2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93ECA3-D746-E918-BB78-F66DB65A3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1DE04B-90E1-BFF4-2E8B-4E178F680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DDD54-2894-424B-A071-1949427CF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883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C64C40E-85EB-61DB-A7E4-934538D3BE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C5EA3C-7397-D2E3-C845-83B5DB5F87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6DBEA0-053A-532E-C868-4F106A330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8482-680C-498A-A163-114EACE392E2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06528A-BF77-FDBF-C2A6-8079A301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4070DB-7FF6-82E6-6CEE-9DEB821A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DDD54-2894-424B-A071-1949427CF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048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BC155D-9BAA-FF9F-CF25-6CD88B8B2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5C0561-CA4A-A9A3-2D5A-291460662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5151D1-6A67-6B4A-4AA9-DDDF045C6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8482-680C-498A-A163-114EACE392E2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1E49F0-6A33-DACD-0222-F0C035F1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C25D7D-85D6-7492-8BC3-0CF09546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DDD54-2894-424B-A071-1949427CF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833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B01D13-A719-2D3C-F99B-B3DBD4E3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36BD64-CFE4-B08E-B406-EC075D596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13C460-FEDA-5A07-6151-3646FD98C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8482-680C-498A-A163-114EACE392E2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F2A97A-B856-BC95-A9A0-B4CE12EE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B8913C-F909-19B7-9611-1B6EEEE0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DDD54-2894-424B-A071-1949427CF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881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FE43A7-C78C-FB52-4EB3-E0D81189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A5F01A-3AFC-F3EF-9226-BAFBA5C0C8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FB7565-D8C0-9F57-EC67-C2A42FB9F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A929C8-1591-2BA1-05B3-F78A9C9C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8482-680C-498A-A163-114EACE392E2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7D7D83-AE19-E033-0A2C-AFC25C341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318818-E3C2-851C-5709-242AACFE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DDD54-2894-424B-A071-1949427CF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617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9A5E2F-2EB7-3592-AB97-691C85D49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1A91FA-D016-389C-5206-3EAE495B2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8B012B7-17F2-3250-9C28-8AFFA0E78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2A2EC06-571F-AEC6-0A79-785B3A7EE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80B3A0B-4669-5A65-E6A7-6A4CDC346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9B15178-EB02-C5E0-1B3E-F9349AD60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8482-680C-498A-A163-114EACE392E2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7F324F1-9DDB-9C0F-106F-093ADC0C4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9BEBF75-175B-7992-0C2B-95D0D41C1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DDD54-2894-424B-A071-1949427CF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7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48AF6C-7042-C45D-57F8-47189927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AF5CCE-C01A-9C15-7117-4FA40C5C5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8482-680C-498A-A163-114EACE392E2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E2FF78E-9C9F-C6C5-82EB-A1E8D65D6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4A9018-8925-6F86-FA35-8161903BF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DDD54-2894-424B-A071-1949427CF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141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DF04658-E973-19F7-C399-EC6391CE7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8482-680C-498A-A163-114EACE392E2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88B58AE-947B-B46E-920B-BF996D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1ABA25-9CBF-564D-BC1E-89CC8D2A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DDD54-2894-424B-A071-1949427CF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564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08AE1-23BE-BAC4-BA23-621097F50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6D581B-3EF5-C553-4207-F36FFB27A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4069E3-A2EC-2D22-87F1-7F6294D16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BE9534-F676-C617-48DA-8F98E8DCE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8482-680C-498A-A163-114EACE392E2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5DD688-D546-CAAF-1651-35E5EA8D5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7F5EFA-A738-8A37-D034-B9B0D950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DDD54-2894-424B-A071-1949427CF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437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B1722B-B87D-D578-A013-FC82B7AD9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3C3F9B-85B1-6B52-5334-861C3E4B1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53962E-DDCA-76DE-74A9-828F82EA9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8672FB9-BD5E-C6F9-13BA-AC453DB20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8482-680C-498A-A163-114EACE392E2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CB8B91-EA68-D4AA-7C52-6F00E3081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10D305-FD02-0385-6E97-AE37C020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DDD54-2894-424B-A071-1949427CF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97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7DD655-1F2E-6C2E-272D-4DCCD11C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0572B7-BE88-31B3-FC15-D5C06EEB7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D22969-D64B-701C-1C52-9E199AEA5A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48482-680C-498A-A163-114EACE392E2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7E0649-5838-177B-6769-36934C875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F0B8B9-745D-EB3C-FA20-CD9A8DC24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DDD54-2894-424B-A071-1949427CF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826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F7BB03-50F0-C457-B1CA-E4E9F159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92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55B7C5-57E0-6C3B-9C97-EF8DC53B6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02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8162A7-75CA-EC01-986A-4EC935C90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92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3785C0-646F-D509-3CD4-BCF0D3D93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90" y="-1"/>
            <a:ext cx="12355630" cy="69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2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913560-4DEB-F039-5EE5-A214C5A53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09" y="0"/>
            <a:ext cx="12405418" cy="700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81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D61B65-8A71-49F6-E8D3-12B4833D9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0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1CDF0C-6632-C152-2041-A0358AED9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617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Широкоэкранный</PresentationFormat>
  <Paragraphs>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Kate</dc:creator>
  <cp:lastModifiedBy>Kate</cp:lastModifiedBy>
  <cp:revision>8</cp:revision>
  <dcterms:created xsi:type="dcterms:W3CDTF">2024-06-12T10:39:11Z</dcterms:created>
  <dcterms:modified xsi:type="dcterms:W3CDTF">2024-06-13T06:32:09Z</dcterms:modified>
</cp:coreProperties>
</file>